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Nunito SemiBold"/>
      <p:regular r:id="rId18"/>
      <p:bold r:id="rId19"/>
      <p:italic r:id="rId20"/>
      <p:boldItalic r:id="rId21"/>
    </p:embeddedFont>
    <p:embeddedFont>
      <p:font typeface="Oswald Medium"/>
      <p:regular r:id="rId22"/>
      <p:bold r:id="rId23"/>
    </p:embeddedFont>
    <p:embeddedFont>
      <p:font typeface="Nunito"/>
      <p:regular r:id="rId24"/>
      <p:bold r:id="rId25"/>
      <p:italic r:id="rId26"/>
      <p:boldItalic r:id="rId27"/>
    </p:embeddedFont>
    <p:embeddedFont>
      <p:font typeface="Source Code Pro"/>
      <p:regular r:id="rId28"/>
      <p:bold r:id="rId29"/>
      <p:italic r:id="rId30"/>
      <p:boldItalic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SemiBold-italic.fntdata"/><Relationship Id="rId22" Type="http://schemas.openxmlformats.org/officeDocument/2006/relationships/font" Target="fonts/OswaldMedium-regular.fntdata"/><Relationship Id="rId21" Type="http://schemas.openxmlformats.org/officeDocument/2006/relationships/font" Target="fonts/NunitoSemiBold-boldItalic.fntdata"/><Relationship Id="rId24" Type="http://schemas.openxmlformats.org/officeDocument/2006/relationships/font" Target="fonts/Nunito-regular.fntdata"/><Relationship Id="rId23" Type="http://schemas.openxmlformats.org/officeDocument/2006/relationships/font" Target="fonts/OswaldMedium-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italic.fntdata"/><Relationship Id="rId25" Type="http://schemas.openxmlformats.org/officeDocument/2006/relationships/font" Target="fonts/Nunito-bold.fntdata"/><Relationship Id="rId28" Type="http://schemas.openxmlformats.org/officeDocument/2006/relationships/font" Target="fonts/SourceCodePro-regular.fntdata"/><Relationship Id="rId27"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SourceCodePr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SourceCodePro-boldItalic.fntdata"/><Relationship Id="rId30" Type="http://schemas.openxmlformats.org/officeDocument/2006/relationships/font" Target="fonts/SourceCodePro-italic.fntdata"/><Relationship Id="rId11" Type="http://schemas.openxmlformats.org/officeDocument/2006/relationships/slide" Target="slides/slide6.xml"/><Relationship Id="rId33" Type="http://schemas.openxmlformats.org/officeDocument/2006/relationships/font" Target="fonts/Oswald-bold.fntdata"/><Relationship Id="rId10" Type="http://schemas.openxmlformats.org/officeDocument/2006/relationships/slide" Target="slides/slide5.xml"/><Relationship Id="rId32"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NunitoSemiBold-bold.fntdata"/><Relationship Id="rId18" Type="http://schemas.openxmlformats.org/officeDocument/2006/relationships/font" Target="fonts/Nunito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6f73a04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6f73a0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1e3173574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1e3173574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88167af1b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88167af1b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88167af1b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88167af1b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6f73a04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6f73a04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7825ea46f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7825ea46f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d5268a911_0_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d5268a91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1d5268a91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1d5268a91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1d5268a911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1d5268a91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1d5268a91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1d5268a91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1d5268a911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1d5268a91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56" name="Shape 56"/>
        <p:cNvGrpSpPr/>
        <p:nvPr/>
      </p:nvGrpSpPr>
      <p:grpSpPr>
        <a:xfrm>
          <a:off x="0" y="0"/>
          <a:ext cx="0" cy="0"/>
          <a:chOff x="0" y="0"/>
          <a:chExt cx="0" cy="0"/>
        </a:xfrm>
      </p:grpSpPr>
      <p:sp>
        <p:nvSpPr>
          <p:cNvPr id="57" name="Google Shape;57;p11"/>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8" name="Google Shape;58;p11"/>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59" name="Google Shape;59;p11"/>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60" name="Google Shape;60;p11"/>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61" name="Google Shape;61;p11"/>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62" name="Google Shape;6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3" name="Shape 63"/>
        <p:cNvGrpSpPr/>
        <p:nvPr/>
      </p:nvGrpSpPr>
      <p:grpSpPr>
        <a:xfrm>
          <a:off x="0" y="0"/>
          <a:ext cx="0" cy="0"/>
          <a:chOff x="0" y="0"/>
          <a:chExt cx="0" cy="0"/>
        </a:xfrm>
      </p:grpSpPr>
      <p:sp>
        <p:nvSpPr>
          <p:cNvPr id="64" name="Google Shape;64;p12"/>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65" name="Google Shape;65;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6" name="Shape 66"/>
        <p:cNvGrpSpPr/>
        <p:nvPr/>
      </p:nvGrpSpPr>
      <p:grpSpPr>
        <a:xfrm>
          <a:off x="0" y="0"/>
          <a:ext cx="0" cy="0"/>
          <a:chOff x="0" y="0"/>
          <a:chExt cx="0" cy="0"/>
        </a:xfrm>
      </p:grpSpPr>
      <p:cxnSp>
        <p:nvCxnSpPr>
          <p:cNvPr id="67" name="Google Shape;67;p13"/>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68" name="Google Shape;68;p1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69" name="Google Shape;69;p13"/>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70" name="Google Shape;70;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25" y="0"/>
            <a:ext cx="9144000" cy="1228800"/>
          </a:xfrm>
          <a:prstGeom prst="rect">
            <a:avLst/>
          </a:prstGeom>
          <a:solidFill>
            <a:srgbClr val="E46D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rot="-5400000">
            <a:off x="8604450" y="1161875"/>
            <a:ext cx="691800" cy="388500"/>
          </a:xfrm>
          <a:prstGeom prst="triangle">
            <a:avLst>
              <a:gd fmla="val 50000" name="adj"/>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rtl="0">
              <a:spcBef>
                <a:spcPts val="0"/>
              </a:spcBef>
              <a:spcAft>
                <a:spcPts val="0"/>
              </a:spcAft>
              <a:buClr>
                <a:schemeClr val="lt1"/>
              </a:buClr>
              <a:buSzPts val="3000"/>
              <a:buFont typeface="Oswald Medium"/>
              <a:buNone/>
              <a:defRPr>
                <a:solidFill>
                  <a:schemeClr val="lt1"/>
                </a:solidFill>
                <a:latin typeface="Oswald Medium"/>
                <a:ea typeface="Oswald Medium"/>
                <a:cs typeface="Oswald Medium"/>
                <a:sym typeface="Oswald Medium"/>
              </a:defRPr>
            </a:lvl1pPr>
            <a:lvl2pPr lvl="1" rtl="0">
              <a:spcBef>
                <a:spcPts val="0"/>
              </a:spcBef>
              <a:spcAft>
                <a:spcPts val="0"/>
              </a:spcAft>
              <a:buClr>
                <a:schemeClr val="lt1"/>
              </a:buClr>
              <a:buSzPts val="3000"/>
              <a:buNone/>
              <a:defRPr>
                <a:solidFill>
                  <a:schemeClr val="lt1"/>
                </a:solidFill>
              </a:defRPr>
            </a:lvl2pPr>
            <a:lvl3pPr lvl="2" rtl="0">
              <a:spcBef>
                <a:spcPts val="0"/>
              </a:spcBef>
              <a:spcAft>
                <a:spcPts val="0"/>
              </a:spcAft>
              <a:buClr>
                <a:schemeClr val="lt1"/>
              </a:buClr>
              <a:buSzPts val="3000"/>
              <a:buNone/>
              <a:defRPr>
                <a:solidFill>
                  <a:schemeClr val="lt1"/>
                </a:solidFill>
              </a:defRPr>
            </a:lvl3pPr>
            <a:lvl4pPr lvl="3" rtl="0">
              <a:spcBef>
                <a:spcPts val="0"/>
              </a:spcBef>
              <a:spcAft>
                <a:spcPts val="0"/>
              </a:spcAft>
              <a:buClr>
                <a:schemeClr val="lt1"/>
              </a:buClr>
              <a:buSzPts val="3000"/>
              <a:buNone/>
              <a:defRPr>
                <a:solidFill>
                  <a:schemeClr val="lt1"/>
                </a:solidFill>
              </a:defRPr>
            </a:lvl4pPr>
            <a:lvl5pPr lvl="4" rtl="0">
              <a:spcBef>
                <a:spcPts val="0"/>
              </a:spcBef>
              <a:spcAft>
                <a:spcPts val="0"/>
              </a:spcAft>
              <a:buClr>
                <a:schemeClr val="lt1"/>
              </a:buClr>
              <a:buSzPts val="3000"/>
              <a:buNone/>
              <a:defRPr>
                <a:solidFill>
                  <a:schemeClr val="lt1"/>
                </a:solidFill>
              </a:defRPr>
            </a:lvl5pPr>
            <a:lvl6pPr lvl="5" rtl="0">
              <a:spcBef>
                <a:spcPts val="0"/>
              </a:spcBef>
              <a:spcAft>
                <a:spcPts val="0"/>
              </a:spcAft>
              <a:buClr>
                <a:schemeClr val="lt1"/>
              </a:buClr>
              <a:buSzPts val="3000"/>
              <a:buNone/>
              <a:defRPr>
                <a:solidFill>
                  <a:schemeClr val="lt1"/>
                </a:solidFill>
              </a:defRPr>
            </a:lvl6pPr>
            <a:lvl7pPr lvl="6" rtl="0">
              <a:spcBef>
                <a:spcPts val="0"/>
              </a:spcBef>
              <a:spcAft>
                <a:spcPts val="0"/>
              </a:spcAft>
              <a:buClr>
                <a:schemeClr val="lt1"/>
              </a:buClr>
              <a:buSzPts val="3000"/>
              <a:buNone/>
              <a:defRPr>
                <a:solidFill>
                  <a:schemeClr val="lt1"/>
                </a:solidFill>
              </a:defRPr>
            </a:lvl7pPr>
            <a:lvl8pPr lvl="7" rtl="0">
              <a:spcBef>
                <a:spcPts val="0"/>
              </a:spcBef>
              <a:spcAft>
                <a:spcPts val="0"/>
              </a:spcAft>
              <a:buClr>
                <a:schemeClr val="lt1"/>
              </a:buClr>
              <a:buSzPts val="3000"/>
              <a:buNone/>
              <a:defRPr>
                <a:solidFill>
                  <a:schemeClr val="lt1"/>
                </a:solidFill>
              </a:defRPr>
            </a:lvl8pPr>
            <a:lvl9pPr lvl="8" rtl="0">
              <a:spcBef>
                <a:spcPts val="0"/>
              </a:spcBef>
              <a:spcAft>
                <a:spcPts val="0"/>
              </a:spcAft>
              <a:buClr>
                <a:schemeClr val="lt1"/>
              </a:buClr>
              <a:buSzPts val="3000"/>
              <a:buNone/>
              <a:defRPr>
                <a:solidFill>
                  <a:schemeClr val="lt1"/>
                </a:solidFill>
              </a:defRPr>
            </a:lvl9pPr>
          </a:lstStyle>
          <a:p/>
        </p:txBody>
      </p:sp>
      <p:sp>
        <p:nvSpPr>
          <p:cNvPr id="23" name="Google Shape;23;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55600" lvl="0" marL="457200" rtl="0">
              <a:spcBef>
                <a:spcPts val="0"/>
              </a:spcBef>
              <a:spcAft>
                <a:spcPts val="0"/>
              </a:spcAft>
              <a:buSzPts val="2000"/>
              <a:buFont typeface="Nunito SemiBold"/>
              <a:buChar char="●"/>
              <a:defRPr sz="2000">
                <a:latin typeface="Nunito SemiBold"/>
                <a:ea typeface="Nunito SemiBold"/>
                <a:cs typeface="Nunito SemiBold"/>
                <a:sym typeface="Nunito SemiBold"/>
              </a:defRPr>
            </a:lvl1pPr>
            <a:lvl2pPr indent="-330200" lvl="1" marL="914400" rtl="0">
              <a:spcBef>
                <a:spcPts val="0"/>
              </a:spcBef>
              <a:spcAft>
                <a:spcPts val="0"/>
              </a:spcAft>
              <a:buSzPts val="1600"/>
              <a:buFont typeface="Nunito SemiBold"/>
              <a:buChar char="○"/>
              <a:defRPr sz="1600">
                <a:latin typeface="Nunito SemiBold"/>
                <a:ea typeface="Nunito SemiBold"/>
                <a:cs typeface="Nunito SemiBold"/>
                <a:sym typeface="Nunito SemiBold"/>
              </a:defRPr>
            </a:lvl2pPr>
            <a:lvl3pPr indent="-330200" lvl="2" marL="1371600" rtl="0">
              <a:spcBef>
                <a:spcPts val="0"/>
              </a:spcBef>
              <a:spcAft>
                <a:spcPts val="0"/>
              </a:spcAft>
              <a:buSzPts val="1600"/>
              <a:buFont typeface="Nunito SemiBold"/>
              <a:buChar char="■"/>
              <a:defRPr sz="1600">
                <a:latin typeface="Nunito SemiBold"/>
                <a:ea typeface="Nunito SemiBold"/>
                <a:cs typeface="Nunito SemiBold"/>
                <a:sym typeface="Nunito SemiBold"/>
              </a:defRPr>
            </a:lvl3pPr>
            <a:lvl4pPr indent="-330200" lvl="3" marL="1828800" rtl="0">
              <a:spcBef>
                <a:spcPts val="0"/>
              </a:spcBef>
              <a:spcAft>
                <a:spcPts val="0"/>
              </a:spcAft>
              <a:buSzPts val="1600"/>
              <a:buFont typeface="Nunito SemiBold"/>
              <a:buChar char="●"/>
              <a:defRPr sz="1600">
                <a:latin typeface="Nunito SemiBold"/>
                <a:ea typeface="Nunito SemiBold"/>
                <a:cs typeface="Nunito SemiBold"/>
                <a:sym typeface="Nunito SemiBold"/>
              </a:defRPr>
            </a:lvl4pPr>
            <a:lvl5pPr indent="-330200" lvl="4" marL="2286000" rtl="0">
              <a:spcBef>
                <a:spcPts val="0"/>
              </a:spcBef>
              <a:spcAft>
                <a:spcPts val="0"/>
              </a:spcAft>
              <a:buSzPts val="1600"/>
              <a:buFont typeface="Nunito SemiBold"/>
              <a:buChar char="○"/>
              <a:defRPr sz="1600">
                <a:latin typeface="Nunito SemiBold"/>
                <a:ea typeface="Nunito SemiBold"/>
                <a:cs typeface="Nunito SemiBold"/>
                <a:sym typeface="Nunito SemiBold"/>
              </a:defRPr>
            </a:lvl5pPr>
            <a:lvl6pPr indent="-330200" lvl="5" marL="2743200" rtl="0">
              <a:spcBef>
                <a:spcPts val="0"/>
              </a:spcBef>
              <a:spcAft>
                <a:spcPts val="0"/>
              </a:spcAft>
              <a:buSzPts val="1600"/>
              <a:buFont typeface="Nunito SemiBold"/>
              <a:buChar char="■"/>
              <a:defRPr sz="1600">
                <a:latin typeface="Nunito SemiBold"/>
                <a:ea typeface="Nunito SemiBold"/>
                <a:cs typeface="Nunito SemiBold"/>
                <a:sym typeface="Nunito SemiBold"/>
              </a:defRPr>
            </a:lvl6pPr>
            <a:lvl7pPr indent="-330200" lvl="6" marL="3200400" rtl="0">
              <a:spcBef>
                <a:spcPts val="0"/>
              </a:spcBef>
              <a:spcAft>
                <a:spcPts val="0"/>
              </a:spcAft>
              <a:buSzPts val="1600"/>
              <a:buFont typeface="Nunito SemiBold"/>
              <a:buChar char="●"/>
              <a:defRPr sz="1600">
                <a:latin typeface="Nunito SemiBold"/>
                <a:ea typeface="Nunito SemiBold"/>
                <a:cs typeface="Nunito SemiBold"/>
                <a:sym typeface="Nunito SemiBold"/>
              </a:defRPr>
            </a:lvl7pPr>
            <a:lvl8pPr indent="-330200" lvl="7" marL="3657600" rtl="0">
              <a:spcBef>
                <a:spcPts val="0"/>
              </a:spcBef>
              <a:spcAft>
                <a:spcPts val="0"/>
              </a:spcAft>
              <a:buSzPts val="1600"/>
              <a:buFont typeface="Nunito SemiBold"/>
              <a:buChar char="○"/>
              <a:defRPr sz="1600">
                <a:latin typeface="Nunito SemiBold"/>
                <a:ea typeface="Nunito SemiBold"/>
                <a:cs typeface="Nunito SemiBold"/>
                <a:sym typeface="Nunito SemiBold"/>
              </a:defRPr>
            </a:lvl8pPr>
            <a:lvl9pPr indent="-330200" lvl="8" marL="4114800" rtl="0">
              <a:spcBef>
                <a:spcPts val="0"/>
              </a:spcBef>
              <a:spcAft>
                <a:spcPts val="0"/>
              </a:spcAft>
              <a:buSzPts val="1600"/>
              <a:buFont typeface="Nunito SemiBold"/>
              <a:buChar char="■"/>
              <a:defRPr sz="1600">
                <a:latin typeface="Nunito SemiBold"/>
                <a:ea typeface="Nunito SemiBold"/>
                <a:cs typeface="Nunito SemiBold"/>
                <a:sym typeface="Nunito SemiBold"/>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25" name="Shape 25"/>
        <p:cNvGrpSpPr/>
        <p:nvPr/>
      </p:nvGrpSpPr>
      <p:grpSpPr>
        <a:xfrm>
          <a:off x="0" y="0"/>
          <a:ext cx="0" cy="0"/>
          <a:chOff x="0" y="0"/>
          <a:chExt cx="0" cy="0"/>
        </a:xfrm>
      </p:grpSpPr>
      <p:sp>
        <p:nvSpPr>
          <p:cNvPr id="26" name="Google Shape;26;p5"/>
          <p:cNvSpPr/>
          <p:nvPr/>
        </p:nvSpPr>
        <p:spPr>
          <a:xfrm>
            <a:off x="-25" y="0"/>
            <a:ext cx="9144000" cy="122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rot="-5400000">
            <a:off x="8604450" y="1161875"/>
            <a:ext cx="691800" cy="388500"/>
          </a:xfrm>
          <a:prstGeom prst="triangle">
            <a:avLst>
              <a:gd fmla="val 50000" name="adj"/>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rtl="0">
              <a:spcBef>
                <a:spcPts val="0"/>
              </a:spcBef>
              <a:spcAft>
                <a:spcPts val="0"/>
              </a:spcAft>
              <a:buClr>
                <a:schemeClr val="lt1"/>
              </a:buClr>
              <a:buSzPts val="3000"/>
              <a:buFont typeface="Oswald Medium"/>
              <a:buNone/>
              <a:defRPr>
                <a:solidFill>
                  <a:schemeClr val="lt1"/>
                </a:solidFill>
                <a:latin typeface="Oswald Medium"/>
                <a:ea typeface="Oswald Medium"/>
                <a:cs typeface="Oswald Medium"/>
                <a:sym typeface="Oswald Medium"/>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9" name="Google Shape;29;p5"/>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55600" lvl="0" marL="457200" rtl="0">
              <a:spcBef>
                <a:spcPts val="0"/>
              </a:spcBef>
              <a:spcAft>
                <a:spcPts val="0"/>
              </a:spcAft>
              <a:buSzPts val="2000"/>
              <a:buFont typeface="Nunito SemiBold"/>
              <a:buChar char="●"/>
              <a:defRPr sz="2000">
                <a:latin typeface="Nunito SemiBold"/>
                <a:ea typeface="Nunito SemiBold"/>
                <a:cs typeface="Nunito SemiBold"/>
                <a:sym typeface="Nunito SemiBold"/>
              </a:defRPr>
            </a:lvl1pPr>
            <a:lvl2pPr indent="-330200" lvl="1" marL="914400" rtl="0">
              <a:spcBef>
                <a:spcPts val="0"/>
              </a:spcBef>
              <a:spcAft>
                <a:spcPts val="0"/>
              </a:spcAft>
              <a:buSzPts val="1600"/>
              <a:buFont typeface="Nunito SemiBold"/>
              <a:buChar char="○"/>
              <a:defRPr sz="1600">
                <a:latin typeface="Nunito SemiBold"/>
                <a:ea typeface="Nunito SemiBold"/>
                <a:cs typeface="Nunito SemiBold"/>
                <a:sym typeface="Nunito SemiBold"/>
              </a:defRPr>
            </a:lvl2pPr>
            <a:lvl3pPr indent="-330200" lvl="2" marL="1371600" rtl="0">
              <a:spcBef>
                <a:spcPts val="0"/>
              </a:spcBef>
              <a:spcAft>
                <a:spcPts val="0"/>
              </a:spcAft>
              <a:buSzPts val="1600"/>
              <a:buFont typeface="Nunito SemiBold"/>
              <a:buChar char="■"/>
              <a:defRPr sz="1600">
                <a:latin typeface="Nunito SemiBold"/>
                <a:ea typeface="Nunito SemiBold"/>
                <a:cs typeface="Nunito SemiBold"/>
                <a:sym typeface="Nunito SemiBold"/>
              </a:defRPr>
            </a:lvl3pPr>
            <a:lvl4pPr indent="-330200" lvl="3" marL="1828800" rtl="0">
              <a:spcBef>
                <a:spcPts val="0"/>
              </a:spcBef>
              <a:spcAft>
                <a:spcPts val="0"/>
              </a:spcAft>
              <a:buSzPts val="1600"/>
              <a:buFont typeface="Nunito SemiBold"/>
              <a:buChar char="●"/>
              <a:defRPr sz="1600">
                <a:latin typeface="Nunito SemiBold"/>
                <a:ea typeface="Nunito SemiBold"/>
                <a:cs typeface="Nunito SemiBold"/>
                <a:sym typeface="Nunito SemiBold"/>
              </a:defRPr>
            </a:lvl4pPr>
            <a:lvl5pPr indent="-330200" lvl="4" marL="2286000" rtl="0">
              <a:spcBef>
                <a:spcPts val="0"/>
              </a:spcBef>
              <a:spcAft>
                <a:spcPts val="0"/>
              </a:spcAft>
              <a:buSzPts val="1600"/>
              <a:buFont typeface="Nunito SemiBold"/>
              <a:buChar char="○"/>
              <a:defRPr sz="1600">
                <a:latin typeface="Nunito SemiBold"/>
                <a:ea typeface="Nunito SemiBold"/>
                <a:cs typeface="Nunito SemiBold"/>
                <a:sym typeface="Nunito SemiBold"/>
              </a:defRPr>
            </a:lvl5pPr>
            <a:lvl6pPr indent="-330200" lvl="5" marL="2743200" rtl="0">
              <a:spcBef>
                <a:spcPts val="0"/>
              </a:spcBef>
              <a:spcAft>
                <a:spcPts val="0"/>
              </a:spcAft>
              <a:buSzPts val="1600"/>
              <a:buFont typeface="Nunito SemiBold"/>
              <a:buChar char="■"/>
              <a:defRPr sz="1600">
                <a:latin typeface="Nunito SemiBold"/>
                <a:ea typeface="Nunito SemiBold"/>
                <a:cs typeface="Nunito SemiBold"/>
                <a:sym typeface="Nunito SemiBold"/>
              </a:defRPr>
            </a:lvl6pPr>
            <a:lvl7pPr indent="-330200" lvl="6" marL="3200400" rtl="0">
              <a:spcBef>
                <a:spcPts val="0"/>
              </a:spcBef>
              <a:spcAft>
                <a:spcPts val="0"/>
              </a:spcAft>
              <a:buSzPts val="1600"/>
              <a:buFont typeface="Nunito SemiBold"/>
              <a:buChar char="●"/>
              <a:defRPr sz="1600">
                <a:latin typeface="Nunito SemiBold"/>
                <a:ea typeface="Nunito SemiBold"/>
                <a:cs typeface="Nunito SemiBold"/>
                <a:sym typeface="Nunito SemiBold"/>
              </a:defRPr>
            </a:lvl7pPr>
            <a:lvl8pPr indent="-330200" lvl="7" marL="3657600" rtl="0">
              <a:spcBef>
                <a:spcPts val="0"/>
              </a:spcBef>
              <a:spcAft>
                <a:spcPts val="0"/>
              </a:spcAft>
              <a:buSzPts val="1600"/>
              <a:buFont typeface="Nunito SemiBold"/>
              <a:buChar char="○"/>
              <a:defRPr sz="1600">
                <a:latin typeface="Nunito SemiBold"/>
                <a:ea typeface="Nunito SemiBold"/>
                <a:cs typeface="Nunito SemiBold"/>
                <a:sym typeface="Nunito SemiBold"/>
              </a:defRPr>
            </a:lvl8pPr>
            <a:lvl9pPr indent="-330200" lvl="8" marL="4114800" rtl="0">
              <a:spcBef>
                <a:spcPts val="0"/>
              </a:spcBef>
              <a:spcAft>
                <a:spcPts val="0"/>
              </a:spcAft>
              <a:buSzPts val="1600"/>
              <a:buFont typeface="Nunito SemiBold"/>
              <a:buChar char="■"/>
              <a:defRPr sz="1600">
                <a:latin typeface="Nunito SemiBold"/>
                <a:ea typeface="Nunito SemiBold"/>
                <a:cs typeface="Nunito SemiBold"/>
                <a:sym typeface="Nunito SemiBold"/>
              </a:defRPr>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6"/>
          <p:cNvSpPr/>
          <p:nvPr/>
        </p:nvSpPr>
        <p:spPr>
          <a:xfrm>
            <a:off x="-25" y="0"/>
            <a:ext cx="9144000" cy="1228800"/>
          </a:xfrm>
          <a:prstGeom prst="rect">
            <a:avLst/>
          </a:prstGeom>
          <a:solidFill>
            <a:srgbClr val="E46D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3000"/>
              <a:buFont typeface="Oswald Medium"/>
              <a:buNone/>
              <a:defRPr>
                <a:solidFill>
                  <a:schemeClr val="lt1"/>
                </a:solidFill>
                <a:latin typeface="Oswald Medium"/>
                <a:ea typeface="Oswald Medium"/>
                <a:cs typeface="Oswald Medium"/>
                <a:sym typeface="Oswald Medium"/>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4" name="Google Shape;34;p6"/>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30200" lvl="0" marL="457200">
              <a:spcBef>
                <a:spcPts val="0"/>
              </a:spcBef>
              <a:spcAft>
                <a:spcPts val="0"/>
              </a:spcAft>
              <a:buSzPts val="1600"/>
              <a:buFont typeface="Nunito SemiBold"/>
              <a:buChar char="●"/>
              <a:defRPr sz="1600">
                <a:latin typeface="Nunito SemiBold"/>
                <a:ea typeface="Nunito SemiBold"/>
                <a:cs typeface="Nunito SemiBold"/>
                <a:sym typeface="Nunito SemiBold"/>
              </a:defRPr>
            </a:lvl1pPr>
            <a:lvl2pPr indent="-317500" lvl="1" marL="914400">
              <a:spcBef>
                <a:spcPts val="0"/>
              </a:spcBef>
              <a:spcAft>
                <a:spcPts val="0"/>
              </a:spcAft>
              <a:buSzPts val="1400"/>
              <a:buFont typeface="Nunito SemiBold"/>
              <a:buChar char="○"/>
              <a:defRPr>
                <a:latin typeface="Nunito SemiBold"/>
                <a:ea typeface="Nunito SemiBold"/>
                <a:cs typeface="Nunito SemiBold"/>
                <a:sym typeface="Nunito SemiBold"/>
              </a:defRPr>
            </a:lvl2pPr>
            <a:lvl3pPr indent="-317500" lvl="2" marL="1371600">
              <a:spcBef>
                <a:spcPts val="0"/>
              </a:spcBef>
              <a:spcAft>
                <a:spcPts val="0"/>
              </a:spcAft>
              <a:buSzPts val="1400"/>
              <a:buFont typeface="Nunito SemiBold"/>
              <a:buChar char="■"/>
              <a:defRPr>
                <a:latin typeface="Nunito SemiBold"/>
                <a:ea typeface="Nunito SemiBold"/>
                <a:cs typeface="Nunito SemiBold"/>
                <a:sym typeface="Nunito SemiBold"/>
              </a:defRPr>
            </a:lvl3pPr>
            <a:lvl4pPr indent="-317500" lvl="3" marL="1828800">
              <a:spcBef>
                <a:spcPts val="0"/>
              </a:spcBef>
              <a:spcAft>
                <a:spcPts val="0"/>
              </a:spcAft>
              <a:buSzPts val="1400"/>
              <a:buFont typeface="Nunito SemiBold"/>
              <a:buChar char="●"/>
              <a:defRPr>
                <a:latin typeface="Nunito SemiBold"/>
                <a:ea typeface="Nunito SemiBold"/>
                <a:cs typeface="Nunito SemiBold"/>
                <a:sym typeface="Nunito SemiBold"/>
              </a:defRPr>
            </a:lvl4pPr>
            <a:lvl5pPr indent="-317500" lvl="4" marL="2286000">
              <a:spcBef>
                <a:spcPts val="0"/>
              </a:spcBef>
              <a:spcAft>
                <a:spcPts val="0"/>
              </a:spcAft>
              <a:buSzPts val="1400"/>
              <a:buFont typeface="Nunito SemiBold"/>
              <a:buChar char="○"/>
              <a:defRPr>
                <a:latin typeface="Nunito SemiBold"/>
                <a:ea typeface="Nunito SemiBold"/>
                <a:cs typeface="Nunito SemiBold"/>
                <a:sym typeface="Nunito SemiBold"/>
              </a:defRPr>
            </a:lvl5pPr>
            <a:lvl6pPr indent="-317500" lvl="5" marL="2743200">
              <a:spcBef>
                <a:spcPts val="0"/>
              </a:spcBef>
              <a:spcAft>
                <a:spcPts val="0"/>
              </a:spcAft>
              <a:buSzPts val="1400"/>
              <a:buFont typeface="Nunito SemiBold"/>
              <a:buChar char="■"/>
              <a:defRPr>
                <a:latin typeface="Nunito SemiBold"/>
                <a:ea typeface="Nunito SemiBold"/>
                <a:cs typeface="Nunito SemiBold"/>
                <a:sym typeface="Nunito SemiBold"/>
              </a:defRPr>
            </a:lvl6pPr>
            <a:lvl7pPr indent="-317500" lvl="6" marL="3200400">
              <a:spcBef>
                <a:spcPts val="0"/>
              </a:spcBef>
              <a:spcAft>
                <a:spcPts val="0"/>
              </a:spcAft>
              <a:buSzPts val="1400"/>
              <a:buFont typeface="Nunito SemiBold"/>
              <a:buChar char="●"/>
              <a:defRPr>
                <a:latin typeface="Nunito SemiBold"/>
                <a:ea typeface="Nunito SemiBold"/>
                <a:cs typeface="Nunito SemiBold"/>
                <a:sym typeface="Nunito SemiBold"/>
              </a:defRPr>
            </a:lvl7pPr>
            <a:lvl8pPr indent="-317500" lvl="7" marL="3657600">
              <a:spcBef>
                <a:spcPts val="0"/>
              </a:spcBef>
              <a:spcAft>
                <a:spcPts val="0"/>
              </a:spcAft>
              <a:buSzPts val="1400"/>
              <a:buFont typeface="Nunito SemiBold"/>
              <a:buChar char="○"/>
              <a:defRPr>
                <a:latin typeface="Nunito SemiBold"/>
                <a:ea typeface="Nunito SemiBold"/>
                <a:cs typeface="Nunito SemiBold"/>
                <a:sym typeface="Nunito SemiBold"/>
              </a:defRPr>
            </a:lvl8pPr>
            <a:lvl9pPr indent="-317500" lvl="8" marL="4114800">
              <a:spcBef>
                <a:spcPts val="0"/>
              </a:spcBef>
              <a:spcAft>
                <a:spcPts val="0"/>
              </a:spcAft>
              <a:buSzPts val="1400"/>
              <a:buFont typeface="Nunito SemiBold"/>
              <a:buChar char="■"/>
              <a:defRPr>
                <a:latin typeface="Nunito SemiBold"/>
                <a:ea typeface="Nunito SemiBold"/>
                <a:cs typeface="Nunito SemiBold"/>
                <a:sym typeface="Nunito SemiBold"/>
              </a:defRPr>
            </a:lvl9pPr>
          </a:lstStyle>
          <a:p/>
        </p:txBody>
      </p:sp>
      <p:sp>
        <p:nvSpPr>
          <p:cNvPr id="35" name="Google Shape;35;p6"/>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30200" lvl="0" marL="457200">
              <a:spcBef>
                <a:spcPts val="0"/>
              </a:spcBef>
              <a:spcAft>
                <a:spcPts val="0"/>
              </a:spcAft>
              <a:buSzPts val="1600"/>
              <a:buFont typeface="Nunito SemiBold"/>
              <a:buChar char="●"/>
              <a:defRPr sz="1600">
                <a:latin typeface="Nunito SemiBold"/>
                <a:ea typeface="Nunito SemiBold"/>
                <a:cs typeface="Nunito SemiBold"/>
                <a:sym typeface="Nunito SemiBold"/>
              </a:defRPr>
            </a:lvl1pPr>
            <a:lvl2pPr indent="-317500" lvl="1" marL="914400">
              <a:spcBef>
                <a:spcPts val="0"/>
              </a:spcBef>
              <a:spcAft>
                <a:spcPts val="0"/>
              </a:spcAft>
              <a:buSzPts val="1400"/>
              <a:buFont typeface="Nunito SemiBold"/>
              <a:buChar char="○"/>
              <a:defRPr>
                <a:latin typeface="Nunito SemiBold"/>
                <a:ea typeface="Nunito SemiBold"/>
                <a:cs typeface="Nunito SemiBold"/>
                <a:sym typeface="Nunito SemiBold"/>
              </a:defRPr>
            </a:lvl2pPr>
            <a:lvl3pPr indent="-317500" lvl="2" marL="1371600">
              <a:spcBef>
                <a:spcPts val="0"/>
              </a:spcBef>
              <a:spcAft>
                <a:spcPts val="0"/>
              </a:spcAft>
              <a:buSzPts val="1400"/>
              <a:buFont typeface="Nunito SemiBold"/>
              <a:buChar char="■"/>
              <a:defRPr>
                <a:latin typeface="Nunito SemiBold"/>
                <a:ea typeface="Nunito SemiBold"/>
                <a:cs typeface="Nunito SemiBold"/>
                <a:sym typeface="Nunito SemiBold"/>
              </a:defRPr>
            </a:lvl3pPr>
            <a:lvl4pPr indent="-317500" lvl="3" marL="1828800">
              <a:spcBef>
                <a:spcPts val="0"/>
              </a:spcBef>
              <a:spcAft>
                <a:spcPts val="0"/>
              </a:spcAft>
              <a:buSzPts val="1400"/>
              <a:buFont typeface="Nunito SemiBold"/>
              <a:buChar char="●"/>
              <a:defRPr>
                <a:latin typeface="Nunito SemiBold"/>
                <a:ea typeface="Nunito SemiBold"/>
                <a:cs typeface="Nunito SemiBold"/>
                <a:sym typeface="Nunito SemiBold"/>
              </a:defRPr>
            </a:lvl4pPr>
            <a:lvl5pPr indent="-317500" lvl="4" marL="2286000">
              <a:spcBef>
                <a:spcPts val="0"/>
              </a:spcBef>
              <a:spcAft>
                <a:spcPts val="0"/>
              </a:spcAft>
              <a:buSzPts val="1400"/>
              <a:buFont typeface="Nunito SemiBold"/>
              <a:buChar char="○"/>
              <a:defRPr>
                <a:latin typeface="Nunito SemiBold"/>
                <a:ea typeface="Nunito SemiBold"/>
                <a:cs typeface="Nunito SemiBold"/>
                <a:sym typeface="Nunito SemiBold"/>
              </a:defRPr>
            </a:lvl5pPr>
            <a:lvl6pPr indent="-317500" lvl="5" marL="2743200">
              <a:spcBef>
                <a:spcPts val="0"/>
              </a:spcBef>
              <a:spcAft>
                <a:spcPts val="0"/>
              </a:spcAft>
              <a:buSzPts val="1400"/>
              <a:buFont typeface="Nunito SemiBold"/>
              <a:buChar char="■"/>
              <a:defRPr>
                <a:latin typeface="Nunito SemiBold"/>
                <a:ea typeface="Nunito SemiBold"/>
                <a:cs typeface="Nunito SemiBold"/>
                <a:sym typeface="Nunito SemiBold"/>
              </a:defRPr>
            </a:lvl6pPr>
            <a:lvl7pPr indent="-317500" lvl="6" marL="3200400">
              <a:spcBef>
                <a:spcPts val="0"/>
              </a:spcBef>
              <a:spcAft>
                <a:spcPts val="0"/>
              </a:spcAft>
              <a:buSzPts val="1400"/>
              <a:buFont typeface="Nunito SemiBold"/>
              <a:buChar char="●"/>
              <a:defRPr>
                <a:latin typeface="Nunito SemiBold"/>
                <a:ea typeface="Nunito SemiBold"/>
                <a:cs typeface="Nunito SemiBold"/>
                <a:sym typeface="Nunito SemiBold"/>
              </a:defRPr>
            </a:lvl7pPr>
            <a:lvl8pPr indent="-317500" lvl="7" marL="3657600">
              <a:spcBef>
                <a:spcPts val="0"/>
              </a:spcBef>
              <a:spcAft>
                <a:spcPts val="0"/>
              </a:spcAft>
              <a:buSzPts val="1400"/>
              <a:buFont typeface="Nunito SemiBold"/>
              <a:buChar char="○"/>
              <a:defRPr>
                <a:latin typeface="Nunito SemiBold"/>
                <a:ea typeface="Nunito SemiBold"/>
                <a:cs typeface="Nunito SemiBold"/>
                <a:sym typeface="Nunito SemiBold"/>
              </a:defRPr>
            </a:lvl8pPr>
            <a:lvl9pPr indent="-317500" lvl="8" marL="4114800">
              <a:spcBef>
                <a:spcPts val="0"/>
              </a:spcBef>
              <a:spcAft>
                <a:spcPts val="0"/>
              </a:spcAft>
              <a:buSzPts val="1400"/>
              <a:buFont typeface="Nunito SemiBold"/>
              <a:buChar char="■"/>
              <a:defRPr>
                <a:latin typeface="Nunito SemiBold"/>
                <a:ea typeface="Nunito SemiBold"/>
                <a:cs typeface="Nunito SemiBold"/>
                <a:sym typeface="Nunito SemiBold"/>
              </a:defRPr>
            </a:lvl9pPr>
          </a:lstStyle>
          <a:p/>
        </p:txBody>
      </p:sp>
      <p:sp>
        <p:nvSpPr>
          <p:cNvPr id="36" name="Google Shape;36;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37" name="Google Shape;37;p6"/>
          <p:cNvSpPr/>
          <p:nvPr/>
        </p:nvSpPr>
        <p:spPr>
          <a:xfrm rot="-5400000">
            <a:off x="8604450" y="1161875"/>
            <a:ext cx="691800" cy="388500"/>
          </a:xfrm>
          <a:prstGeom prst="triangle">
            <a:avLst>
              <a:gd fmla="val 50000" name="adj"/>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38" name="Shape 38"/>
        <p:cNvGrpSpPr/>
        <p:nvPr/>
      </p:nvGrpSpPr>
      <p:grpSpPr>
        <a:xfrm>
          <a:off x="0" y="0"/>
          <a:ext cx="0" cy="0"/>
          <a:chOff x="0" y="0"/>
          <a:chExt cx="0" cy="0"/>
        </a:xfrm>
      </p:grpSpPr>
      <p:sp>
        <p:nvSpPr>
          <p:cNvPr id="39" name="Google Shape;39;p7"/>
          <p:cNvSpPr/>
          <p:nvPr/>
        </p:nvSpPr>
        <p:spPr>
          <a:xfrm>
            <a:off x="-25" y="0"/>
            <a:ext cx="9144000" cy="122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rtl="0">
              <a:spcBef>
                <a:spcPts val="0"/>
              </a:spcBef>
              <a:spcAft>
                <a:spcPts val="0"/>
              </a:spcAft>
              <a:buClr>
                <a:schemeClr val="lt1"/>
              </a:buClr>
              <a:buSzPts val="3000"/>
              <a:buFont typeface="Oswald Medium"/>
              <a:buNone/>
              <a:defRPr>
                <a:solidFill>
                  <a:schemeClr val="lt1"/>
                </a:solidFill>
                <a:latin typeface="Oswald Medium"/>
                <a:ea typeface="Oswald Medium"/>
                <a:cs typeface="Oswald Medium"/>
                <a:sym typeface="Oswald Medium"/>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1" name="Google Shape;41;p7"/>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30200" lvl="0" marL="457200" rtl="0">
              <a:spcBef>
                <a:spcPts val="0"/>
              </a:spcBef>
              <a:spcAft>
                <a:spcPts val="0"/>
              </a:spcAft>
              <a:buSzPts val="1600"/>
              <a:buFont typeface="Nunito SemiBold"/>
              <a:buChar char="●"/>
              <a:defRPr sz="1600">
                <a:latin typeface="Nunito SemiBold"/>
                <a:ea typeface="Nunito SemiBold"/>
                <a:cs typeface="Nunito SemiBold"/>
                <a:sym typeface="Nunito SemiBold"/>
              </a:defRPr>
            </a:lvl1pPr>
            <a:lvl2pPr indent="-317500" lvl="1" marL="914400" rtl="0">
              <a:spcBef>
                <a:spcPts val="0"/>
              </a:spcBef>
              <a:spcAft>
                <a:spcPts val="0"/>
              </a:spcAft>
              <a:buSzPts val="1400"/>
              <a:buFont typeface="Nunito SemiBold"/>
              <a:buChar char="○"/>
              <a:defRPr>
                <a:latin typeface="Nunito SemiBold"/>
                <a:ea typeface="Nunito SemiBold"/>
                <a:cs typeface="Nunito SemiBold"/>
                <a:sym typeface="Nunito SemiBold"/>
              </a:defRPr>
            </a:lvl2pPr>
            <a:lvl3pPr indent="-317500" lvl="2" marL="1371600" rtl="0">
              <a:spcBef>
                <a:spcPts val="0"/>
              </a:spcBef>
              <a:spcAft>
                <a:spcPts val="0"/>
              </a:spcAft>
              <a:buSzPts val="1400"/>
              <a:buFont typeface="Nunito SemiBold"/>
              <a:buChar char="■"/>
              <a:defRPr>
                <a:latin typeface="Nunito SemiBold"/>
                <a:ea typeface="Nunito SemiBold"/>
                <a:cs typeface="Nunito SemiBold"/>
                <a:sym typeface="Nunito SemiBold"/>
              </a:defRPr>
            </a:lvl3pPr>
            <a:lvl4pPr indent="-317500" lvl="3" marL="1828800" rtl="0">
              <a:spcBef>
                <a:spcPts val="0"/>
              </a:spcBef>
              <a:spcAft>
                <a:spcPts val="0"/>
              </a:spcAft>
              <a:buSzPts val="1400"/>
              <a:buFont typeface="Nunito SemiBold"/>
              <a:buChar char="●"/>
              <a:defRPr>
                <a:latin typeface="Nunito SemiBold"/>
                <a:ea typeface="Nunito SemiBold"/>
                <a:cs typeface="Nunito SemiBold"/>
                <a:sym typeface="Nunito SemiBold"/>
              </a:defRPr>
            </a:lvl4pPr>
            <a:lvl5pPr indent="-317500" lvl="4" marL="2286000" rtl="0">
              <a:spcBef>
                <a:spcPts val="0"/>
              </a:spcBef>
              <a:spcAft>
                <a:spcPts val="0"/>
              </a:spcAft>
              <a:buSzPts val="1400"/>
              <a:buFont typeface="Nunito SemiBold"/>
              <a:buChar char="○"/>
              <a:defRPr>
                <a:latin typeface="Nunito SemiBold"/>
                <a:ea typeface="Nunito SemiBold"/>
                <a:cs typeface="Nunito SemiBold"/>
                <a:sym typeface="Nunito SemiBold"/>
              </a:defRPr>
            </a:lvl5pPr>
            <a:lvl6pPr indent="-317500" lvl="5" marL="2743200" rtl="0">
              <a:spcBef>
                <a:spcPts val="0"/>
              </a:spcBef>
              <a:spcAft>
                <a:spcPts val="0"/>
              </a:spcAft>
              <a:buSzPts val="1400"/>
              <a:buFont typeface="Nunito SemiBold"/>
              <a:buChar char="■"/>
              <a:defRPr>
                <a:latin typeface="Nunito SemiBold"/>
                <a:ea typeface="Nunito SemiBold"/>
                <a:cs typeface="Nunito SemiBold"/>
                <a:sym typeface="Nunito SemiBold"/>
              </a:defRPr>
            </a:lvl6pPr>
            <a:lvl7pPr indent="-317500" lvl="6" marL="3200400" rtl="0">
              <a:spcBef>
                <a:spcPts val="0"/>
              </a:spcBef>
              <a:spcAft>
                <a:spcPts val="0"/>
              </a:spcAft>
              <a:buSzPts val="1400"/>
              <a:buFont typeface="Nunito SemiBold"/>
              <a:buChar char="●"/>
              <a:defRPr>
                <a:latin typeface="Nunito SemiBold"/>
                <a:ea typeface="Nunito SemiBold"/>
                <a:cs typeface="Nunito SemiBold"/>
                <a:sym typeface="Nunito SemiBold"/>
              </a:defRPr>
            </a:lvl7pPr>
            <a:lvl8pPr indent="-317500" lvl="7" marL="3657600" rtl="0">
              <a:spcBef>
                <a:spcPts val="0"/>
              </a:spcBef>
              <a:spcAft>
                <a:spcPts val="0"/>
              </a:spcAft>
              <a:buSzPts val="1400"/>
              <a:buFont typeface="Nunito SemiBold"/>
              <a:buChar char="○"/>
              <a:defRPr>
                <a:latin typeface="Nunito SemiBold"/>
                <a:ea typeface="Nunito SemiBold"/>
                <a:cs typeface="Nunito SemiBold"/>
                <a:sym typeface="Nunito SemiBold"/>
              </a:defRPr>
            </a:lvl8pPr>
            <a:lvl9pPr indent="-317500" lvl="8" marL="4114800" rtl="0">
              <a:spcBef>
                <a:spcPts val="0"/>
              </a:spcBef>
              <a:spcAft>
                <a:spcPts val="0"/>
              </a:spcAft>
              <a:buSzPts val="1400"/>
              <a:buFont typeface="Nunito SemiBold"/>
              <a:buChar char="■"/>
              <a:defRPr>
                <a:latin typeface="Nunito SemiBold"/>
                <a:ea typeface="Nunito SemiBold"/>
                <a:cs typeface="Nunito SemiBold"/>
                <a:sym typeface="Nunito SemiBold"/>
              </a:defRPr>
            </a:lvl9pPr>
          </a:lstStyle>
          <a:p/>
        </p:txBody>
      </p:sp>
      <p:sp>
        <p:nvSpPr>
          <p:cNvPr id="42" name="Google Shape;42;p7"/>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30200" lvl="0" marL="457200" rtl="0">
              <a:spcBef>
                <a:spcPts val="0"/>
              </a:spcBef>
              <a:spcAft>
                <a:spcPts val="0"/>
              </a:spcAft>
              <a:buSzPts val="1600"/>
              <a:buFont typeface="Nunito SemiBold"/>
              <a:buChar char="●"/>
              <a:defRPr sz="1600">
                <a:latin typeface="Nunito SemiBold"/>
                <a:ea typeface="Nunito SemiBold"/>
                <a:cs typeface="Nunito SemiBold"/>
                <a:sym typeface="Nunito SemiBold"/>
              </a:defRPr>
            </a:lvl1pPr>
            <a:lvl2pPr indent="-317500" lvl="1" marL="914400" rtl="0">
              <a:spcBef>
                <a:spcPts val="0"/>
              </a:spcBef>
              <a:spcAft>
                <a:spcPts val="0"/>
              </a:spcAft>
              <a:buSzPts val="1400"/>
              <a:buFont typeface="Nunito SemiBold"/>
              <a:buChar char="○"/>
              <a:defRPr>
                <a:latin typeface="Nunito SemiBold"/>
                <a:ea typeface="Nunito SemiBold"/>
                <a:cs typeface="Nunito SemiBold"/>
                <a:sym typeface="Nunito SemiBold"/>
              </a:defRPr>
            </a:lvl2pPr>
            <a:lvl3pPr indent="-317500" lvl="2" marL="1371600" rtl="0">
              <a:spcBef>
                <a:spcPts val="0"/>
              </a:spcBef>
              <a:spcAft>
                <a:spcPts val="0"/>
              </a:spcAft>
              <a:buSzPts val="1400"/>
              <a:buFont typeface="Nunito SemiBold"/>
              <a:buChar char="■"/>
              <a:defRPr>
                <a:latin typeface="Nunito SemiBold"/>
                <a:ea typeface="Nunito SemiBold"/>
                <a:cs typeface="Nunito SemiBold"/>
                <a:sym typeface="Nunito SemiBold"/>
              </a:defRPr>
            </a:lvl3pPr>
            <a:lvl4pPr indent="-317500" lvl="3" marL="1828800" rtl="0">
              <a:spcBef>
                <a:spcPts val="0"/>
              </a:spcBef>
              <a:spcAft>
                <a:spcPts val="0"/>
              </a:spcAft>
              <a:buSzPts val="1400"/>
              <a:buFont typeface="Nunito SemiBold"/>
              <a:buChar char="●"/>
              <a:defRPr>
                <a:latin typeface="Nunito SemiBold"/>
                <a:ea typeface="Nunito SemiBold"/>
                <a:cs typeface="Nunito SemiBold"/>
                <a:sym typeface="Nunito SemiBold"/>
              </a:defRPr>
            </a:lvl4pPr>
            <a:lvl5pPr indent="-317500" lvl="4" marL="2286000" rtl="0">
              <a:spcBef>
                <a:spcPts val="0"/>
              </a:spcBef>
              <a:spcAft>
                <a:spcPts val="0"/>
              </a:spcAft>
              <a:buSzPts val="1400"/>
              <a:buFont typeface="Nunito SemiBold"/>
              <a:buChar char="○"/>
              <a:defRPr>
                <a:latin typeface="Nunito SemiBold"/>
                <a:ea typeface="Nunito SemiBold"/>
                <a:cs typeface="Nunito SemiBold"/>
                <a:sym typeface="Nunito SemiBold"/>
              </a:defRPr>
            </a:lvl5pPr>
            <a:lvl6pPr indent="-317500" lvl="5" marL="2743200" rtl="0">
              <a:spcBef>
                <a:spcPts val="0"/>
              </a:spcBef>
              <a:spcAft>
                <a:spcPts val="0"/>
              </a:spcAft>
              <a:buSzPts val="1400"/>
              <a:buFont typeface="Nunito SemiBold"/>
              <a:buChar char="■"/>
              <a:defRPr>
                <a:latin typeface="Nunito SemiBold"/>
                <a:ea typeface="Nunito SemiBold"/>
                <a:cs typeface="Nunito SemiBold"/>
                <a:sym typeface="Nunito SemiBold"/>
              </a:defRPr>
            </a:lvl6pPr>
            <a:lvl7pPr indent="-317500" lvl="6" marL="3200400" rtl="0">
              <a:spcBef>
                <a:spcPts val="0"/>
              </a:spcBef>
              <a:spcAft>
                <a:spcPts val="0"/>
              </a:spcAft>
              <a:buSzPts val="1400"/>
              <a:buFont typeface="Nunito SemiBold"/>
              <a:buChar char="●"/>
              <a:defRPr>
                <a:latin typeface="Nunito SemiBold"/>
                <a:ea typeface="Nunito SemiBold"/>
                <a:cs typeface="Nunito SemiBold"/>
                <a:sym typeface="Nunito SemiBold"/>
              </a:defRPr>
            </a:lvl7pPr>
            <a:lvl8pPr indent="-317500" lvl="7" marL="3657600" rtl="0">
              <a:spcBef>
                <a:spcPts val="0"/>
              </a:spcBef>
              <a:spcAft>
                <a:spcPts val="0"/>
              </a:spcAft>
              <a:buSzPts val="1400"/>
              <a:buFont typeface="Nunito SemiBold"/>
              <a:buChar char="○"/>
              <a:defRPr>
                <a:latin typeface="Nunito SemiBold"/>
                <a:ea typeface="Nunito SemiBold"/>
                <a:cs typeface="Nunito SemiBold"/>
                <a:sym typeface="Nunito SemiBold"/>
              </a:defRPr>
            </a:lvl8pPr>
            <a:lvl9pPr indent="-317500" lvl="8" marL="4114800" rtl="0">
              <a:spcBef>
                <a:spcPts val="0"/>
              </a:spcBef>
              <a:spcAft>
                <a:spcPts val="0"/>
              </a:spcAft>
              <a:buSzPts val="1400"/>
              <a:buFont typeface="Nunito SemiBold"/>
              <a:buChar char="■"/>
              <a:defRPr>
                <a:latin typeface="Nunito SemiBold"/>
                <a:ea typeface="Nunito SemiBold"/>
                <a:cs typeface="Nunito SemiBold"/>
                <a:sym typeface="Nunito SemiBold"/>
              </a:defRPr>
            </a:lvl9pPr>
          </a:lstStyle>
          <a:p/>
        </p:txBody>
      </p:sp>
      <p:sp>
        <p:nvSpPr>
          <p:cNvPr id="43" name="Google Shape;4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44" name="Google Shape;44;p7"/>
          <p:cNvSpPr/>
          <p:nvPr/>
        </p:nvSpPr>
        <p:spPr>
          <a:xfrm rot="-5400000">
            <a:off x="8604450" y="1161875"/>
            <a:ext cx="691800" cy="388500"/>
          </a:xfrm>
          <a:prstGeom prst="triangle">
            <a:avLst>
              <a:gd fmla="val 50000" name="adj"/>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7" name="Google Shape;47;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8" name="Shape 48"/>
        <p:cNvGrpSpPr/>
        <p:nvPr/>
      </p:nvGrpSpPr>
      <p:grpSpPr>
        <a:xfrm>
          <a:off x="0" y="0"/>
          <a:ext cx="0" cy="0"/>
          <a:chOff x="0" y="0"/>
          <a:chExt cx="0" cy="0"/>
        </a:xfrm>
      </p:grpSpPr>
      <p:cxnSp>
        <p:nvCxnSpPr>
          <p:cNvPr id="49" name="Google Shape;49;p9"/>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50" name="Google Shape;50;p9"/>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1" name="Google Shape;51;p9"/>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53" name="Shape 53"/>
        <p:cNvGrpSpPr/>
        <p:nvPr/>
      </p:nvGrpSpPr>
      <p:grpSpPr>
        <a:xfrm>
          <a:off x="0" y="0"/>
          <a:ext cx="0" cy="0"/>
          <a:chOff x="0" y="0"/>
          <a:chExt cx="0" cy="0"/>
        </a:xfrm>
      </p:grpSpPr>
      <p:sp>
        <p:nvSpPr>
          <p:cNvPr id="54" name="Google Shape;54;p10"/>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6" name="Shape 76"/>
        <p:cNvGrpSpPr/>
        <p:nvPr/>
      </p:nvGrpSpPr>
      <p:grpSpPr>
        <a:xfrm>
          <a:off x="0" y="0"/>
          <a:ext cx="0" cy="0"/>
          <a:chOff x="0" y="0"/>
          <a:chExt cx="0" cy="0"/>
        </a:xfrm>
      </p:grpSpPr>
      <p:sp>
        <p:nvSpPr>
          <p:cNvPr id="77" name="Google Shape;77;p15"/>
          <p:cNvSpPr txBox="1"/>
          <p:nvPr>
            <p:ph type="ctrTitle"/>
          </p:nvPr>
        </p:nvSpPr>
        <p:spPr>
          <a:xfrm>
            <a:off x="125263" y="1583625"/>
            <a:ext cx="8893500" cy="933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 sz="4000"/>
              <a:t>ENGAGING HUMANITIES</a:t>
            </a:r>
            <a:endParaRPr b="1" sz="4000"/>
          </a:p>
          <a:p>
            <a:pPr indent="0" lvl="0" marL="0" rtl="0" algn="ctr">
              <a:spcBef>
                <a:spcPts val="0"/>
              </a:spcBef>
              <a:spcAft>
                <a:spcPts val="0"/>
              </a:spcAft>
              <a:buNone/>
            </a:pPr>
            <a:r>
              <a:rPr b="1" lang="en" sz="2700"/>
              <a:t>Fall Campus Conversation</a:t>
            </a:r>
            <a:endParaRPr b="1" sz="2700"/>
          </a:p>
        </p:txBody>
      </p:sp>
      <p:sp>
        <p:nvSpPr>
          <p:cNvPr id="78" name="Google Shape;78;p15"/>
          <p:cNvSpPr txBox="1"/>
          <p:nvPr>
            <p:ph idx="1" type="subTitle"/>
          </p:nvPr>
        </p:nvSpPr>
        <p:spPr>
          <a:xfrm>
            <a:off x="0" y="3726675"/>
            <a:ext cx="9144000" cy="706500"/>
          </a:xfrm>
          <a:prstGeom prst="rect">
            <a:avLst/>
          </a:prstGeom>
        </p:spPr>
        <p:txBody>
          <a:bodyPr anchorCtr="0" anchor="ctr" bIns="91425" lIns="91425" spcFirstLastPara="1" rIns="91425" wrap="square" tIns="91425">
            <a:noAutofit/>
          </a:bodyPr>
          <a:lstStyle/>
          <a:p>
            <a:pPr indent="0" lvl="0" marL="0" rtl="0" algn="ctr">
              <a:lnSpc>
                <a:spcPct val="80000"/>
              </a:lnSpc>
              <a:spcBef>
                <a:spcPts val="0"/>
              </a:spcBef>
              <a:spcAft>
                <a:spcPts val="0"/>
              </a:spcAft>
              <a:buSzPts val="605"/>
              <a:buNone/>
            </a:pPr>
            <a:r>
              <a:rPr b="1" lang="en" sz="2420">
                <a:solidFill>
                  <a:srgbClr val="545454"/>
                </a:solidFill>
              </a:rPr>
              <a:t>Reimagining Readiness</a:t>
            </a:r>
            <a:endParaRPr b="1" sz="2420">
              <a:solidFill>
                <a:srgbClr val="545454"/>
              </a:solidFill>
            </a:endParaRPr>
          </a:p>
          <a:p>
            <a:pPr indent="0" lvl="0" marL="0" rtl="0" algn="ctr">
              <a:lnSpc>
                <a:spcPct val="80000"/>
              </a:lnSpc>
              <a:spcBef>
                <a:spcPts val="0"/>
              </a:spcBef>
              <a:spcAft>
                <a:spcPts val="0"/>
              </a:spcAft>
              <a:buSzPts val="605"/>
              <a:buNone/>
            </a:pPr>
            <a:r>
              <a:t/>
            </a:r>
            <a:endParaRPr sz="2420">
              <a:solidFill>
                <a:srgbClr val="545454"/>
              </a:solidFill>
            </a:endParaRPr>
          </a:p>
          <a:p>
            <a:pPr indent="0" lvl="0" marL="0" rtl="0" algn="ctr">
              <a:lnSpc>
                <a:spcPct val="80000"/>
              </a:lnSpc>
              <a:spcBef>
                <a:spcPts val="0"/>
              </a:spcBef>
              <a:spcAft>
                <a:spcPts val="0"/>
              </a:spcAft>
              <a:buSzPts val="605"/>
              <a:buNone/>
            </a:pPr>
            <a:r>
              <a:rPr lang="en" sz="2420">
                <a:solidFill>
                  <a:srgbClr val="545454"/>
                </a:solidFill>
              </a:rPr>
              <a:t>11/9/22</a:t>
            </a:r>
            <a:endParaRPr sz="2420">
              <a:solidFill>
                <a:srgbClr val="545454"/>
              </a:solidFill>
            </a:endParaRPr>
          </a:p>
        </p:txBody>
      </p:sp>
      <p:pic>
        <p:nvPicPr>
          <p:cNvPr id="79" name="Google Shape;79;p15"/>
          <p:cNvPicPr preferRelativeResize="0"/>
          <p:nvPr/>
        </p:nvPicPr>
        <p:blipFill rotWithShape="1">
          <a:blip r:embed="rId3">
            <a:alphaModFix/>
          </a:blip>
          <a:srcRect b="26164" l="0" r="0" t="26169"/>
          <a:stretch/>
        </p:blipFill>
        <p:spPr>
          <a:xfrm>
            <a:off x="3905488" y="432700"/>
            <a:ext cx="1333032" cy="7065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24"/>
          <p:cNvSpPr txBox="1"/>
          <p:nvPr>
            <p:ph idx="1" type="body"/>
          </p:nvPr>
        </p:nvSpPr>
        <p:spPr>
          <a:xfrm>
            <a:off x="771675" y="1786650"/>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latin typeface="Nunito"/>
                <a:ea typeface="Nunito"/>
                <a:cs typeface="Nunito"/>
                <a:sym typeface="Nunito"/>
              </a:rPr>
              <a:t>Thank you for participating today!</a:t>
            </a:r>
            <a:endParaRPr>
              <a:solidFill>
                <a:srgbClr val="000000"/>
              </a:solidFill>
              <a:latin typeface="Nunito"/>
              <a:ea typeface="Nunito"/>
              <a:cs typeface="Nunito"/>
              <a:sym typeface="Nunito"/>
            </a:endParaRPr>
          </a:p>
          <a:p>
            <a:pPr indent="0" lvl="0" marL="0" rtl="0" algn="l">
              <a:spcBef>
                <a:spcPts val="1200"/>
              </a:spcBef>
              <a:spcAft>
                <a:spcPts val="0"/>
              </a:spcAft>
              <a:buNone/>
            </a:pPr>
            <a:r>
              <a:rPr lang="en">
                <a:solidFill>
                  <a:srgbClr val="000000"/>
                </a:solidFill>
                <a:latin typeface="Nunito"/>
                <a:ea typeface="Nunito"/>
                <a:cs typeface="Nunito"/>
                <a:sym typeface="Nunito"/>
              </a:rPr>
              <a:t>Special thanks to our behind-the-scenes help--PRF fellows Sarah James and Marley Chavarria.</a:t>
            </a:r>
            <a:endParaRPr>
              <a:solidFill>
                <a:srgbClr val="000000"/>
              </a:solidFill>
              <a:latin typeface="Nunito"/>
              <a:ea typeface="Nunito"/>
              <a:cs typeface="Nunito"/>
              <a:sym typeface="Nunito"/>
            </a:endParaRPr>
          </a:p>
          <a:p>
            <a:pPr indent="0" lvl="0" marL="0" rtl="0" algn="l">
              <a:spcBef>
                <a:spcPts val="1200"/>
              </a:spcBef>
              <a:spcAft>
                <a:spcPts val="1200"/>
              </a:spcAft>
              <a:buNone/>
            </a:pPr>
            <a:r>
              <a:rPr lang="en">
                <a:solidFill>
                  <a:srgbClr val="000000"/>
                </a:solidFill>
                <a:latin typeface="Nunito"/>
                <a:ea typeface="Nunito"/>
                <a:cs typeface="Nunito"/>
                <a:sym typeface="Nunito"/>
              </a:rPr>
              <a:t>Be on the lookout for more PRF Engaging Humanities events next semester.</a:t>
            </a:r>
            <a:endParaRPr>
              <a:solidFill>
                <a:srgbClr val="000000"/>
              </a:solidFill>
              <a:latin typeface="Nunito"/>
              <a:ea typeface="Nunito"/>
              <a:cs typeface="Nunito"/>
              <a:sym typeface="Nunito"/>
            </a:endParaRPr>
          </a:p>
        </p:txBody>
      </p:sp>
      <p:pic>
        <p:nvPicPr>
          <p:cNvPr id="133" name="Google Shape;133;p24"/>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139" name="Google Shape;139;p25"/>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145" name="Google Shape;145;p26"/>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Opening Pair Discussions</a:t>
            </a:r>
            <a:endParaRPr/>
          </a:p>
        </p:txBody>
      </p:sp>
      <p:sp>
        <p:nvSpPr>
          <p:cNvPr id="85" name="Google Shape;85;p16"/>
          <p:cNvSpPr txBox="1"/>
          <p:nvPr>
            <p:ph idx="1" type="body"/>
          </p:nvPr>
        </p:nvSpPr>
        <p:spPr>
          <a:xfrm>
            <a:off x="311700" y="1323950"/>
            <a:ext cx="8520600" cy="35625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sz="1800"/>
              <a:t>In your pairs… [5 minutes]</a:t>
            </a:r>
            <a:endParaRPr sz="1800"/>
          </a:p>
          <a:p>
            <a:pPr indent="-317182" lvl="0" marL="457200" rtl="0" algn="l">
              <a:spcBef>
                <a:spcPts val="1200"/>
              </a:spcBef>
              <a:spcAft>
                <a:spcPts val="0"/>
              </a:spcAft>
              <a:buSzPct val="100000"/>
              <a:buChar char="●"/>
            </a:pPr>
            <a:r>
              <a:rPr lang="en" sz="1800"/>
              <a:t>Introduce yourselves: name, role at UP, how long you’ve been at UP</a:t>
            </a:r>
            <a:endParaRPr sz="1800"/>
          </a:p>
          <a:p>
            <a:pPr indent="-317182" lvl="0" marL="457200" rtl="0" algn="l">
              <a:spcBef>
                <a:spcPts val="0"/>
              </a:spcBef>
              <a:spcAft>
                <a:spcPts val="0"/>
              </a:spcAft>
              <a:buSzPct val="100000"/>
              <a:buChar char="●"/>
            </a:pPr>
            <a:r>
              <a:rPr lang="en" sz="1800"/>
              <a:t>Discuss and debate the following statements with your partner:</a:t>
            </a:r>
            <a:endParaRPr sz="1800"/>
          </a:p>
          <a:p>
            <a:pPr indent="0" lvl="0" marL="914400" rtl="0" algn="l">
              <a:spcBef>
                <a:spcPts val="1200"/>
              </a:spcBef>
              <a:spcAft>
                <a:spcPts val="0"/>
              </a:spcAft>
              <a:buNone/>
            </a:pPr>
            <a:r>
              <a:rPr b="1" lang="en" sz="1800">
                <a:latin typeface="Nunito"/>
                <a:ea typeface="Nunito"/>
                <a:cs typeface="Nunito"/>
                <a:sym typeface="Nunito"/>
              </a:rPr>
              <a:t>a) Liberal arts courses must participate in career readiness; even a course such as “The Bible, Past and Present” needs to make explicit connection to career preparation.</a:t>
            </a:r>
            <a:endParaRPr b="1" sz="1800">
              <a:latin typeface="Nunito"/>
              <a:ea typeface="Nunito"/>
              <a:cs typeface="Nunito"/>
              <a:sym typeface="Nunito"/>
            </a:endParaRPr>
          </a:p>
          <a:p>
            <a:pPr indent="0" lvl="0" marL="914400" rtl="0" algn="l">
              <a:spcBef>
                <a:spcPts val="1200"/>
              </a:spcBef>
              <a:spcAft>
                <a:spcPts val="0"/>
              </a:spcAft>
              <a:buNone/>
            </a:pPr>
            <a:r>
              <a:rPr b="1" lang="en" sz="1800">
                <a:latin typeface="Nunito"/>
                <a:ea typeface="Nunito"/>
                <a:cs typeface="Nunito"/>
                <a:sym typeface="Nunito"/>
              </a:rPr>
              <a:t>OR</a:t>
            </a:r>
            <a:endParaRPr b="1" sz="1800">
              <a:latin typeface="Nunito"/>
              <a:ea typeface="Nunito"/>
              <a:cs typeface="Nunito"/>
              <a:sym typeface="Nunito"/>
            </a:endParaRPr>
          </a:p>
          <a:p>
            <a:pPr indent="0" lvl="0" marL="914400" rtl="0" algn="l">
              <a:spcBef>
                <a:spcPts val="1200"/>
              </a:spcBef>
              <a:spcAft>
                <a:spcPts val="0"/>
              </a:spcAft>
              <a:buNone/>
            </a:pPr>
            <a:r>
              <a:rPr b="1" lang="en" sz="1800">
                <a:latin typeface="Nunito"/>
                <a:ea typeface="Nunito"/>
                <a:cs typeface="Nunito"/>
                <a:sym typeface="Nunito"/>
              </a:rPr>
              <a:t>b) No--at bottom, the liberal arts are and should continue to be about intellectual development and learning for its own sake.</a:t>
            </a:r>
            <a:endParaRPr b="1" sz="1800">
              <a:latin typeface="Nunito"/>
              <a:ea typeface="Nunito"/>
              <a:cs typeface="Nunito"/>
              <a:sym typeface="Nunito"/>
            </a:endParaRPr>
          </a:p>
          <a:p>
            <a:pPr indent="0" lvl="0" marL="914400" rtl="0" algn="l">
              <a:spcBef>
                <a:spcPts val="1200"/>
              </a:spcBef>
              <a:spcAft>
                <a:spcPts val="0"/>
              </a:spcAft>
              <a:buNone/>
            </a:pPr>
            <a:r>
              <a:rPr lang="en" sz="1800"/>
              <a:t>Come to an agreement about which statement you side with and settle on one good reason for your choice. </a:t>
            </a:r>
            <a:endParaRPr sz="1800"/>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9" name="Shape 89"/>
        <p:cNvGrpSpPr/>
        <p:nvPr/>
      </p:nvGrpSpPr>
      <p:grpSpPr>
        <a:xfrm>
          <a:off x="0" y="0"/>
          <a:ext cx="0" cy="0"/>
          <a:chOff x="0" y="0"/>
          <a:chExt cx="0" cy="0"/>
        </a:xfrm>
      </p:grpSpPr>
      <p:sp>
        <p:nvSpPr>
          <p:cNvPr id="90" name="Google Shape;90;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Introductions</a:t>
            </a:r>
            <a:endParaRPr/>
          </a:p>
        </p:txBody>
      </p:sp>
      <p:sp>
        <p:nvSpPr>
          <p:cNvPr id="91" name="Google Shape;91;p17"/>
          <p:cNvSpPr txBox="1"/>
          <p:nvPr>
            <p:ph idx="1" type="body"/>
          </p:nvPr>
        </p:nvSpPr>
        <p:spPr>
          <a:xfrm>
            <a:off x="311700" y="1468825"/>
            <a:ext cx="8520600" cy="33063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rPr b="1" lang="en" sz="1800" u="sng">
                <a:latin typeface="Nunito"/>
                <a:ea typeface="Nunito"/>
                <a:cs typeface="Nunito"/>
                <a:sym typeface="Nunito"/>
              </a:rPr>
              <a:t>Briefly</a:t>
            </a:r>
            <a:r>
              <a:rPr lang="en" sz="1800"/>
              <a:t> introduce yourself: </a:t>
            </a:r>
            <a:endParaRPr sz="1800"/>
          </a:p>
          <a:p>
            <a:pPr indent="-342900" lvl="1" marL="914400" rtl="0" algn="l">
              <a:spcBef>
                <a:spcPts val="1200"/>
              </a:spcBef>
              <a:spcAft>
                <a:spcPts val="0"/>
              </a:spcAft>
              <a:buSzPts val="1800"/>
              <a:buChar char="○"/>
            </a:pPr>
            <a:r>
              <a:rPr lang="en" sz="1800"/>
              <a:t>Name, </a:t>
            </a:r>
            <a:r>
              <a:rPr lang="en" sz="1800"/>
              <a:t>pronouns if desired, and role at UP</a:t>
            </a:r>
            <a:endParaRPr sz="1800"/>
          </a:p>
          <a:p>
            <a:pPr indent="-342900" lvl="1" marL="914400" rtl="0" algn="l">
              <a:spcBef>
                <a:spcPts val="0"/>
              </a:spcBef>
              <a:spcAft>
                <a:spcPts val="0"/>
              </a:spcAft>
              <a:buSzPts val="1800"/>
              <a:buChar char="○"/>
            </a:pPr>
            <a:r>
              <a:rPr lang="en" sz="1800"/>
              <a:t>Share the statement you most agreed with and your reason</a:t>
            </a:r>
            <a:endParaRPr sz="1800"/>
          </a:p>
          <a:p>
            <a:pPr indent="0" lvl="0" marL="914400" rtl="0" algn="l">
              <a:spcBef>
                <a:spcPts val="1200"/>
              </a:spcBef>
              <a:spcAft>
                <a:spcPts val="0"/>
              </a:spcAft>
              <a:buNone/>
            </a:pPr>
            <a:r>
              <a:rPr b="1" lang="en" sz="1500">
                <a:latin typeface="Nunito"/>
                <a:ea typeface="Nunito"/>
                <a:cs typeface="Nunito"/>
                <a:sym typeface="Nunito"/>
              </a:rPr>
              <a:t>a) Liberal arts courses must participate in career readiness; even a course such as “The Bible, Past and Present” needs to make explicit connection to career preparation.</a:t>
            </a:r>
            <a:endParaRPr b="1" sz="1500">
              <a:latin typeface="Nunito"/>
              <a:ea typeface="Nunito"/>
              <a:cs typeface="Nunito"/>
              <a:sym typeface="Nunito"/>
            </a:endParaRPr>
          </a:p>
          <a:p>
            <a:pPr indent="0" lvl="0" marL="914400" rtl="0" algn="l">
              <a:spcBef>
                <a:spcPts val="1200"/>
              </a:spcBef>
              <a:spcAft>
                <a:spcPts val="1200"/>
              </a:spcAft>
              <a:buNone/>
            </a:pPr>
            <a:r>
              <a:rPr b="1" lang="en" sz="1500">
                <a:latin typeface="Nunito"/>
                <a:ea typeface="Nunito"/>
                <a:cs typeface="Nunito"/>
                <a:sym typeface="Nunito"/>
              </a:rPr>
              <a:t>b) At bottom, the liberal arts are and should continue to be about intellectual development and learning for its own sake.</a:t>
            </a:r>
            <a:endParaRPr b="1" sz="1500">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8"/>
          <p:cNvSpPr txBox="1"/>
          <p:nvPr>
            <p:ph idx="1" type="body"/>
          </p:nvPr>
        </p:nvSpPr>
        <p:spPr>
          <a:xfrm>
            <a:off x="-209075" y="1786650"/>
            <a:ext cx="9144000" cy="30999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rPr lang="en">
                <a:solidFill>
                  <a:srgbClr val="000000"/>
                </a:solidFill>
                <a:highlight>
                  <a:srgbClr val="FFFFFF"/>
                </a:highlight>
                <a:latin typeface="Nunito"/>
                <a:ea typeface="Nunito"/>
                <a:cs typeface="Nunito"/>
                <a:sym typeface="Nunito"/>
              </a:rPr>
              <a:t>How do you feel that your college experience did or didn’t “ready” you for what you are doing now? Or, if you are a student, do you feel that college is readying you for what comes after graduation? </a:t>
            </a:r>
            <a:endParaRPr>
              <a:solidFill>
                <a:srgbClr val="000000"/>
              </a:solidFill>
              <a:highlight>
                <a:srgbClr val="FFFFFF"/>
              </a:highlight>
              <a:latin typeface="Nunito"/>
              <a:ea typeface="Nunito"/>
              <a:cs typeface="Nunito"/>
              <a:sym typeface="Nunito"/>
            </a:endParaRPr>
          </a:p>
          <a:p>
            <a:pPr indent="0" lvl="0" marL="1371600" rtl="0" algn="l">
              <a:spcBef>
                <a:spcPts val="1200"/>
              </a:spcBef>
              <a:spcAft>
                <a:spcPts val="1200"/>
              </a:spcAft>
              <a:buNone/>
            </a:pPr>
            <a:r>
              <a:t/>
            </a:r>
            <a:endParaRPr sz="1900">
              <a:solidFill>
                <a:srgbClr val="000000"/>
              </a:solidFill>
              <a:highlight>
                <a:srgbClr val="FFFFFF"/>
              </a:highlight>
              <a:latin typeface="Nunito"/>
              <a:ea typeface="Nunito"/>
              <a:cs typeface="Nunito"/>
              <a:sym typeface="Nunito"/>
            </a:endParaRPr>
          </a:p>
        </p:txBody>
      </p:sp>
      <p:pic>
        <p:nvPicPr>
          <p:cNvPr id="97" name="Google Shape;97;p18"/>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sp>
        <p:nvSpPr>
          <p:cNvPr id="102" name="Google Shape;102;p19"/>
          <p:cNvSpPr txBox="1"/>
          <p:nvPr>
            <p:ph idx="1" type="body"/>
          </p:nvPr>
        </p:nvSpPr>
        <p:spPr>
          <a:xfrm>
            <a:off x="392900" y="1489750"/>
            <a:ext cx="86172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800">
              <a:solidFill>
                <a:srgbClr val="000000"/>
              </a:solidFill>
              <a:highlight>
                <a:srgbClr val="FFFFFF"/>
              </a:highlight>
              <a:latin typeface="Nunito"/>
              <a:ea typeface="Nunito"/>
              <a:cs typeface="Nunito"/>
              <a:sym typeface="Nunito"/>
            </a:endParaRPr>
          </a:p>
          <a:p>
            <a:pPr indent="0" lvl="0" marL="0" rtl="0" algn="l">
              <a:spcBef>
                <a:spcPts val="1200"/>
              </a:spcBef>
              <a:spcAft>
                <a:spcPts val="0"/>
              </a:spcAft>
              <a:buNone/>
            </a:pPr>
            <a:r>
              <a:t/>
            </a:r>
            <a:endParaRPr sz="1800">
              <a:solidFill>
                <a:srgbClr val="000000"/>
              </a:solidFill>
              <a:highlight>
                <a:srgbClr val="FFFFFF"/>
              </a:highlight>
              <a:latin typeface="Nunito"/>
              <a:ea typeface="Nunito"/>
              <a:cs typeface="Nunito"/>
              <a:sym typeface="Nunito"/>
            </a:endParaRPr>
          </a:p>
          <a:p>
            <a:pPr indent="0" lvl="0" marL="0" rtl="0" algn="l">
              <a:spcBef>
                <a:spcPts val="1200"/>
              </a:spcBef>
              <a:spcAft>
                <a:spcPts val="1200"/>
              </a:spcAft>
              <a:buNone/>
            </a:pPr>
            <a:r>
              <a:rPr lang="en">
                <a:solidFill>
                  <a:srgbClr val="000000"/>
                </a:solidFill>
                <a:highlight>
                  <a:srgbClr val="FFFFFF"/>
                </a:highlight>
                <a:latin typeface="Nunito"/>
                <a:ea typeface="Nunito"/>
                <a:cs typeface="Nunito"/>
                <a:sym typeface="Nunito"/>
              </a:rPr>
              <a:t>Given how we've talked about career readiness and college, what is that conversation missing? Are there other kinds of readiness that seem important?</a:t>
            </a:r>
            <a:endParaRPr/>
          </a:p>
        </p:txBody>
      </p:sp>
      <p:pic>
        <p:nvPicPr>
          <p:cNvPr id="103" name="Google Shape;103;p19"/>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7" name="Shape 107"/>
        <p:cNvGrpSpPr/>
        <p:nvPr/>
      </p:nvGrpSpPr>
      <p:grpSpPr>
        <a:xfrm>
          <a:off x="0" y="0"/>
          <a:ext cx="0" cy="0"/>
          <a:chOff x="0" y="0"/>
          <a:chExt cx="0" cy="0"/>
        </a:xfrm>
      </p:grpSpPr>
      <p:sp>
        <p:nvSpPr>
          <p:cNvPr id="108" name="Google Shape;108;p20"/>
          <p:cNvSpPr txBox="1"/>
          <p:nvPr>
            <p:ph idx="1" type="body"/>
          </p:nvPr>
        </p:nvSpPr>
        <p:spPr>
          <a:xfrm>
            <a:off x="311713" y="1629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800">
              <a:solidFill>
                <a:srgbClr val="000000"/>
              </a:solidFill>
              <a:highlight>
                <a:srgbClr val="FFFFFF"/>
              </a:highlight>
              <a:latin typeface="Nunito"/>
              <a:ea typeface="Nunito"/>
              <a:cs typeface="Nunito"/>
              <a:sym typeface="Nunito"/>
            </a:endParaRPr>
          </a:p>
          <a:p>
            <a:pPr indent="0" lvl="0" marL="0" rtl="0" algn="l">
              <a:spcBef>
                <a:spcPts val="1200"/>
              </a:spcBef>
              <a:spcAft>
                <a:spcPts val="0"/>
              </a:spcAft>
              <a:buNone/>
            </a:pPr>
            <a:r>
              <a:rPr b="1" lang="en" sz="1900">
                <a:solidFill>
                  <a:srgbClr val="000000"/>
                </a:solidFill>
                <a:highlight>
                  <a:schemeClr val="lt1"/>
                </a:highlight>
                <a:latin typeface="Nunito"/>
                <a:ea typeface="Nunito"/>
                <a:cs typeface="Nunito"/>
                <a:sym typeface="Nunito"/>
              </a:rPr>
              <a:t>Back in your pairs</a:t>
            </a:r>
            <a:r>
              <a:rPr lang="en" sz="1900">
                <a:solidFill>
                  <a:srgbClr val="000000"/>
                </a:solidFill>
                <a:highlight>
                  <a:schemeClr val="lt1"/>
                </a:highlight>
                <a:latin typeface="Nunito"/>
                <a:ea typeface="Nunito"/>
                <a:cs typeface="Nunito"/>
                <a:sym typeface="Nunito"/>
              </a:rPr>
              <a:t>, take a few minutes to expand on your responses. [5 min]</a:t>
            </a:r>
            <a:endParaRPr sz="1900">
              <a:solidFill>
                <a:srgbClr val="000000"/>
              </a:solidFill>
              <a:highlight>
                <a:schemeClr val="lt1"/>
              </a:highlight>
              <a:latin typeface="Nunito"/>
              <a:ea typeface="Nunito"/>
              <a:cs typeface="Nunito"/>
              <a:sym typeface="Nunito"/>
            </a:endParaRPr>
          </a:p>
          <a:p>
            <a:pPr indent="-336550" lvl="0" marL="457200" rtl="0" algn="l">
              <a:spcBef>
                <a:spcPts val="1200"/>
              </a:spcBef>
              <a:spcAft>
                <a:spcPts val="0"/>
              </a:spcAft>
              <a:buClr>
                <a:srgbClr val="000000"/>
              </a:buClr>
              <a:buSzPts val="1700"/>
              <a:buFont typeface="Nunito"/>
              <a:buChar char="●"/>
            </a:pPr>
            <a:r>
              <a:rPr lang="en" sz="1700">
                <a:solidFill>
                  <a:srgbClr val="000000"/>
                </a:solidFill>
                <a:highlight>
                  <a:schemeClr val="lt1"/>
                </a:highlight>
                <a:latin typeface="Nunito"/>
                <a:ea typeface="Nunito"/>
                <a:cs typeface="Nunito"/>
                <a:sym typeface="Nunito"/>
              </a:rPr>
              <a:t>No matter where you are in your life, do you feel ready for the next stage of your life? If so, what do you think has helped make you ready? If not, what do you feel is missing? </a:t>
            </a:r>
            <a:endParaRPr sz="1700">
              <a:solidFill>
                <a:srgbClr val="000000"/>
              </a:solidFill>
              <a:highlight>
                <a:schemeClr val="lt1"/>
              </a:highlight>
              <a:latin typeface="Nunito"/>
              <a:ea typeface="Nunito"/>
              <a:cs typeface="Nunito"/>
              <a:sym typeface="Nunito"/>
            </a:endParaRPr>
          </a:p>
          <a:p>
            <a:pPr indent="0" lvl="0" marL="457200" rtl="0" algn="l">
              <a:spcBef>
                <a:spcPts val="0"/>
              </a:spcBef>
              <a:spcAft>
                <a:spcPts val="0"/>
              </a:spcAft>
              <a:buNone/>
            </a:pPr>
            <a:r>
              <a:rPr lang="en" sz="1700">
                <a:solidFill>
                  <a:srgbClr val="000000"/>
                </a:solidFill>
                <a:highlight>
                  <a:schemeClr val="lt1"/>
                </a:highlight>
                <a:latin typeface="Nunito"/>
                <a:ea typeface="Nunito"/>
                <a:cs typeface="Nunito"/>
                <a:sym typeface="Nunito"/>
              </a:rPr>
              <a:t> </a:t>
            </a:r>
            <a:endParaRPr sz="1700">
              <a:solidFill>
                <a:srgbClr val="000000"/>
              </a:solidFill>
              <a:highlight>
                <a:schemeClr val="lt1"/>
              </a:highlight>
              <a:latin typeface="Nunito"/>
              <a:ea typeface="Nunito"/>
              <a:cs typeface="Nunito"/>
              <a:sym typeface="Nunito"/>
            </a:endParaRPr>
          </a:p>
          <a:p>
            <a:pPr indent="-336550" lvl="0" marL="457200" rtl="0" algn="l">
              <a:spcBef>
                <a:spcPts val="0"/>
              </a:spcBef>
              <a:spcAft>
                <a:spcPts val="0"/>
              </a:spcAft>
              <a:buClr>
                <a:srgbClr val="000000"/>
              </a:buClr>
              <a:buSzPts val="1700"/>
              <a:buFont typeface="Nunito"/>
              <a:buChar char="●"/>
            </a:pPr>
            <a:r>
              <a:rPr lang="en" sz="1700">
                <a:solidFill>
                  <a:srgbClr val="000000"/>
                </a:solidFill>
                <a:highlight>
                  <a:schemeClr val="lt1"/>
                </a:highlight>
                <a:latin typeface="Nunito"/>
                <a:ea typeface="Nunito"/>
                <a:cs typeface="Nunito"/>
                <a:sym typeface="Nunito"/>
              </a:rPr>
              <a:t>What else IS readiness—what does it mean besides “career” readiness? </a:t>
            </a:r>
            <a:endParaRPr sz="1700">
              <a:solidFill>
                <a:srgbClr val="000000"/>
              </a:solidFill>
              <a:highlight>
                <a:schemeClr val="lt1"/>
              </a:highlight>
              <a:latin typeface="Nunito"/>
              <a:ea typeface="Nunito"/>
              <a:cs typeface="Nunito"/>
              <a:sym typeface="Nunito"/>
            </a:endParaRPr>
          </a:p>
          <a:p>
            <a:pPr indent="0" lvl="0" marL="457200" rtl="0" algn="l">
              <a:spcBef>
                <a:spcPts val="0"/>
              </a:spcBef>
              <a:spcAft>
                <a:spcPts val="1200"/>
              </a:spcAft>
              <a:buNone/>
            </a:pPr>
            <a:r>
              <a:t/>
            </a:r>
            <a:endParaRPr sz="1600">
              <a:solidFill>
                <a:srgbClr val="000000"/>
              </a:solidFill>
              <a:highlight>
                <a:schemeClr val="lt1"/>
              </a:highlight>
              <a:latin typeface="Nunito"/>
              <a:ea typeface="Nunito"/>
              <a:cs typeface="Nunito"/>
              <a:sym typeface="Nunito"/>
            </a:endParaRPr>
          </a:p>
        </p:txBody>
      </p:sp>
      <p:pic>
        <p:nvPicPr>
          <p:cNvPr id="109" name="Google Shape;109;p20"/>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3" name="Shape 113"/>
        <p:cNvGrpSpPr/>
        <p:nvPr/>
      </p:nvGrpSpPr>
      <p:grpSpPr>
        <a:xfrm>
          <a:off x="0" y="0"/>
          <a:ext cx="0" cy="0"/>
          <a:chOff x="0" y="0"/>
          <a:chExt cx="0" cy="0"/>
        </a:xfrm>
      </p:grpSpPr>
      <p:sp>
        <p:nvSpPr>
          <p:cNvPr id="114" name="Google Shape;114;p21"/>
          <p:cNvSpPr txBox="1"/>
          <p:nvPr>
            <p:ph idx="1" type="body"/>
          </p:nvPr>
        </p:nvSpPr>
        <p:spPr>
          <a:xfrm>
            <a:off x="215175" y="1468825"/>
            <a:ext cx="86172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800">
              <a:solidFill>
                <a:srgbClr val="000000"/>
              </a:solidFill>
              <a:highlight>
                <a:srgbClr val="FFFFFF"/>
              </a:highlight>
              <a:latin typeface="Nunito"/>
              <a:ea typeface="Nunito"/>
              <a:cs typeface="Nunito"/>
              <a:sym typeface="Nunito"/>
            </a:endParaRPr>
          </a:p>
          <a:p>
            <a:pPr indent="0" lvl="0" marL="457200" rtl="0" algn="l">
              <a:spcBef>
                <a:spcPts val="1200"/>
              </a:spcBef>
              <a:spcAft>
                <a:spcPts val="0"/>
              </a:spcAft>
              <a:buNone/>
            </a:pPr>
            <a:r>
              <a:rPr lang="en">
                <a:solidFill>
                  <a:srgbClr val="000000"/>
                </a:solidFill>
                <a:latin typeface="Nunito"/>
                <a:ea typeface="Nunito"/>
                <a:cs typeface="Nunito"/>
                <a:sym typeface="Nunito"/>
              </a:rPr>
              <a:t>What came up in conversation with your partner?</a:t>
            </a:r>
            <a:endParaRPr>
              <a:solidFill>
                <a:srgbClr val="000000"/>
              </a:solidFill>
              <a:latin typeface="Nunito"/>
              <a:ea typeface="Nunito"/>
              <a:cs typeface="Nunito"/>
              <a:sym typeface="Nunito"/>
            </a:endParaRPr>
          </a:p>
          <a:p>
            <a:pPr indent="0" lvl="0" marL="457200" rtl="0" algn="l">
              <a:spcBef>
                <a:spcPts val="1200"/>
              </a:spcBef>
              <a:spcAft>
                <a:spcPts val="0"/>
              </a:spcAft>
              <a:buNone/>
            </a:pPr>
            <a:r>
              <a:rPr lang="en">
                <a:solidFill>
                  <a:srgbClr val="000000"/>
                </a:solidFill>
                <a:latin typeface="Nunito"/>
                <a:ea typeface="Nunito"/>
                <a:cs typeface="Nunito"/>
                <a:sym typeface="Nunito"/>
              </a:rPr>
              <a:t>How do (or don’t) we continue to cultivate readiness after schooling is complete?</a:t>
            </a:r>
            <a:endParaRPr b="1">
              <a:solidFill>
                <a:srgbClr val="000000"/>
              </a:solidFill>
              <a:highlight>
                <a:srgbClr val="FFFFFF"/>
              </a:highlight>
              <a:latin typeface="Nunito"/>
              <a:ea typeface="Nunito"/>
              <a:cs typeface="Nunito"/>
              <a:sym typeface="Nunito"/>
            </a:endParaRPr>
          </a:p>
          <a:p>
            <a:pPr indent="0" lvl="0" marL="0" rtl="0" algn="l">
              <a:spcBef>
                <a:spcPts val="1200"/>
              </a:spcBef>
              <a:spcAft>
                <a:spcPts val="1200"/>
              </a:spcAft>
              <a:buNone/>
            </a:pPr>
            <a:r>
              <a:t/>
            </a:r>
            <a:endParaRPr sz="1800">
              <a:solidFill>
                <a:srgbClr val="000000"/>
              </a:solidFill>
              <a:highlight>
                <a:srgbClr val="FFFFFF"/>
              </a:highlight>
              <a:latin typeface="Nunito"/>
              <a:ea typeface="Nunito"/>
              <a:cs typeface="Nunito"/>
              <a:sym typeface="Nunito"/>
            </a:endParaRPr>
          </a:p>
        </p:txBody>
      </p:sp>
      <p:pic>
        <p:nvPicPr>
          <p:cNvPr id="115" name="Google Shape;115;p21"/>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9" name="Shape 119"/>
        <p:cNvGrpSpPr/>
        <p:nvPr/>
      </p:nvGrpSpPr>
      <p:grpSpPr>
        <a:xfrm>
          <a:off x="0" y="0"/>
          <a:ext cx="0" cy="0"/>
          <a:chOff x="0" y="0"/>
          <a:chExt cx="0" cy="0"/>
        </a:xfrm>
      </p:grpSpPr>
      <p:sp>
        <p:nvSpPr>
          <p:cNvPr id="120" name="Google Shape;120;p22"/>
          <p:cNvSpPr txBox="1"/>
          <p:nvPr>
            <p:ph idx="1" type="body"/>
          </p:nvPr>
        </p:nvSpPr>
        <p:spPr>
          <a:xfrm>
            <a:off x="478975" y="1755300"/>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000000"/>
                </a:solidFill>
                <a:latin typeface="Nunito"/>
                <a:ea typeface="Nunito"/>
                <a:cs typeface="Nunito"/>
                <a:sym typeface="Nunito"/>
              </a:rPr>
              <a:t>What needs to change in the university or the world to prioritize the kinds of readiness that we’ve been talking about here? </a:t>
            </a:r>
            <a:endParaRPr>
              <a:solidFill>
                <a:srgbClr val="000000"/>
              </a:solidFill>
              <a:highlight>
                <a:srgbClr val="FFFFFF"/>
              </a:highlight>
              <a:latin typeface="Nunito"/>
              <a:ea typeface="Nunito"/>
              <a:cs typeface="Nunito"/>
              <a:sym typeface="Nunito"/>
            </a:endParaRPr>
          </a:p>
        </p:txBody>
      </p:sp>
      <p:pic>
        <p:nvPicPr>
          <p:cNvPr id="121" name="Google Shape;121;p22"/>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5" name="Shape 125"/>
        <p:cNvGrpSpPr/>
        <p:nvPr/>
      </p:nvGrpSpPr>
      <p:grpSpPr>
        <a:xfrm>
          <a:off x="0" y="0"/>
          <a:ext cx="0" cy="0"/>
          <a:chOff x="0" y="0"/>
          <a:chExt cx="0" cy="0"/>
        </a:xfrm>
      </p:grpSpPr>
      <p:sp>
        <p:nvSpPr>
          <p:cNvPr id="126" name="Google Shape;126;p23"/>
          <p:cNvSpPr txBox="1"/>
          <p:nvPr>
            <p:ph idx="1" type="body"/>
          </p:nvPr>
        </p:nvSpPr>
        <p:spPr>
          <a:xfrm>
            <a:off x="392900" y="1489725"/>
            <a:ext cx="86172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800">
              <a:solidFill>
                <a:srgbClr val="000000"/>
              </a:solidFill>
              <a:highlight>
                <a:srgbClr val="FFFFFF"/>
              </a:highlight>
              <a:latin typeface="Nunito"/>
              <a:ea typeface="Nunito"/>
              <a:cs typeface="Nunito"/>
              <a:sym typeface="Nunito"/>
            </a:endParaRPr>
          </a:p>
          <a:p>
            <a:pPr indent="0" lvl="0" marL="0" rtl="0" algn="l">
              <a:spcBef>
                <a:spcPts val="1200"/>
              </a:spcBef>
              <a:spcAft>
                <a:spcPts val="0"/>
              </a:spcAft>
              <a:buNone/>
            </a:pPr>
            <a:r>
              <a:rPr lang="en">
                <a:solidFill>
                  <a:srgbClr val="000000"/>
                </a:solidFill>
                <a:latin typeface="Nunito"/>
                <a:ea typeface="Nunito"/>
                <a:cs typeface="Nunito"/>
                <a:sym typeface="Nunito"/>
              </a:rPr>
              <a:t>Close Out:</a:t>
            </a:r>
            <a:endParaRPr>
              <a:solidFill>
                <a:srgbClr val="000000"/>
              </a:solidFill>
              <a:latin typeface="Nunito"/>
              <a:ea typeface="Nunito"/>
              <a:cs typeface="Nunito"/>
              <a:sym typeface="Nunito"/>
            </a:endParaRPr>
          </a:p>
          <a:p>
            <a:pPr indent="0" lvl="0" marL="0" rtl="0" algn="l">
              <a:spcBef>
                <a:spcPts val="1200"/>
              </a:spcBef>
              <a:spcAft>
                <a:spcPts val="0"/>
              </a:spcAft>
              <a:buNone/>
            </a:pPr>
            <a:r>
              <a:rPr lang="en">
                <a:solidFill>
                  <a:srgbClr val="000000"/>
                </a:solidFill>
                <a:latin typeface="Nunito"/>
                <a:ea typeface="Nunito"/>
                <a:cs typeface="Nunito"/>
                <a:sym typeface="Nunito"/>
              </a:rPr>
              <a:t>Reflecting on the last 90 minutes, how would you sum up in one word your experience of this conversation?</a:t>
            </a:r>
            <a:endParaRPr>
              <a:solidFill>
                <a:srgbClr val="000000"/>
              </a:solidFill>
              <a:highlight>
                <a:srgbClr val="FFFFFF"/>
              </a:highlight>
              <a:latin typeface="Nunito"/>
              <a:ea typeface="Nunito"/>
              <a:cs typeface="Nunito"/>
              <a:sym typeface="Nunito"/>
            </a:endParaRPr>
          </a:p>
          <a:p>
            <a:pPr indent="0" lvl="0" marL="0" rtl="0" algn="l">
              <a:spcBef>
                <a:spcPts val="1200"/>
              </a:spcBef>
              <a:spcAft>
                <a:spcPts val="1200"/>
              </a:spcAft>
              <a:buNone/>
            </a:pPr>
            <a:r>
              <a:t/>
            </a:r>
            <a:endParaRPr sz="1800">
              <a:solidFill>
                <a:srgbClr val="000000"/>
              </a:solidFill>
              <a:highlight>
                <a:srgbClr val="FFFFFF"/>
              </a:highlight>
              <a:latin typeface="Nunito"/>
              <a:ea typeface="Nunito"/>
              <a:cs typeface="Nunito"/>
              <a:sym typeface="Nunito"/>
            </a:endParaRPr>
          </a:p>
        </p:txBody>
      </p:sp>
      <p:pic>
        <p:nvPicPr>
          <p:cNvPr id="127" name="Google Shape;127;p23"/>
          <p:cNvPicPr preferRelativeResize="0"/>
          <p:nvPr/>
        </p:nvPicPr>
        <p:blipFill rotWithShape="1">
          <a:blip r:embed="rId3">
            <a:alphaModFix/>
          </a:blip>
          <a:srcRect b="26164" l="0" r="0" t="26169"/>
          <a:stretch/>
        </p:blipFill>
        <p:spPr>
          <a:xfrm>
            <a:off x="4019588" y="289250"/>
            <a:ext cx="1104825" cy="5855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33ADCF"/>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